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2-2.png>
</file>

<file path=ppt/media/image-2-3.png>
</file>

<file path=ppt/media/image-2-4.png>
</file>

<file path=ppt/media/image-2-5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3-8.png>
</file>

<file path=ppt/media/image-3-9.svg>
</file>

<file path=ppt/media/image-4-1.png>
</file>

<file path=ppt/media/image-5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image" Target="../media/image-3-8.png"/><Relationship Id="rId9" Type="http://schemas.openxmlformats.org/officeDocument/2006/relationships/image" Target="../media/image-3-9.svg"/><Relationship Id="rId10" Type="http://schemas.openxmlformats.org/officeDocument/2006/relationships/slideLayout" Target="../slideLayouts/slideLayout4.xml"/><Relationship Id="rId11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654856"/>
            <a:ext cx="130412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3D Model Viewer - Визуализация 3D объектов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703796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Студент: Шевцова Анастасия Дмитриевна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412456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Группа: 3ПОИС23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5121116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Руководитель практики: Алейников Михаил Александрович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956" y="859155"/>
            <a:ext cx="5533549" cy="598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Цель и задачи проекта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87956" y="1533644"/>
            <a:ext cx="7568089" cy="956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Разработка приложения для просмотра 3D моделей в формате OBJ</a:t>
            </a:r>
            <a:endParaRPr lang="en-US" sz="30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956" y="2777490"/>
            <a:ext cx="956905" cy="114823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36194" y="2968823"/>
            <a:ext cx="460081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Реализация парсера OBJ/MTL файлов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956" y="3925729"/>
            <a:ext cx="956905" cy="114823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36194" y="4117062"/>
            <a:ext cx="5267206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Создание системы рендеринга 3D графики</a:t>
            </a:r>
            <a:endParaRPr lang="en-US" sz="18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956" y="5073968"/>
            <a:ext cx="956905" cy="114823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936194" y="5265301"/>
            <a:ext cx="6051709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Реализация интерактивного управления камерой</a:t>
            </a:r>
            <a:endParaRPr lang="en-US" sz="18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956" y="6222206"/>
            <a:ext cx="956905" cy="1148239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936194" y="6413540"/>
            <a:ext cx="4140637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Поддержка материалов и текстур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55320"/>
            <a:ext cx="5826085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Используемые технологии</a:t>
            </a:r>
            <a:endParaRPr lang="en-US" sz="3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0190" y="1442085"/>
            <a:ext cx="425291" cy="4252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080022"/>
            <a:ext cx="2801541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C# с библиотекой OpenTK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280190" y="2447806"/>
            <a:ext cx="75564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Основной язык программирования и библиотека для работы с графикой.</a:t>
            </a:r>
            <a:endParaRPr lang="en-US" sz="13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0190" y="3060144"/>
            <a:ext cx="425291" cy="4252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80190" y="3698081"/>
            <a:ext cx="2940010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OpenGL для 3D рендеринга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280190" y="4065865"/>
            <a:ext cx="75564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Стандартный API для высокопроизводительной компьютерной графики.</a:t>
            </a:r>
            <a:endParaRPr lang="en-US" sz="13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0190" y="4678204"/>
            <a:ext cx="425291" cy="4252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316141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.NET Framework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6280190" y="5683925"/>
            <a:ext cx="75564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Платформа для разработки приложений Windows.</a:t>
            </a:r>
            <a:endParaRPr lang="en-US" sz="13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80190" y="6296263"/>
            <a:ext cx="425291" cy="42529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80190" y="6934200"/>
            <a:ext cx="3462933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Аппаратное ускорение графики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6280190" y="7301984"/>
            <a:ext cx="75564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Использование мощности видеокарты для быстрого отображения 3D моделей.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63139"/>
            <a:ext cx="74471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Архитектура приложения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120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Класс Game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главное окно и управление жизненным циклом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65427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Класс ObjModel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загрузка и хранение 3D моделей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0964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Классы Vertex, Face, Material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структуры данных геометрии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5386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Класс TextureLoader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работа с текстурами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95068"/>
            <a:ext cx="65360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Основной функционал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44008"/>
            <a:ext cx="7556421" cy="877491"/>
          </a:xfrm>
          <a:prstGeom prst="roundRect">
            <a:avLst>
              <a:gd name="adj" fmla="val 16673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544008"/>
            <a:ext cx="121920" cy="877491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801303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Загрузка моделей в формате OBJ с поддержкой материалов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648313"/>
            <a:ext cx="7556421" cy="877491"/>
          </a:xfrm>
          <a:prstGeom prst="roundRect">
            <a:avLst>
              <a:gd name="adj" fmla="val 16673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763310" y="3648313"/>
            <a:ext cx="121920" cy="877491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9" name="Text 6"/>
          <p:cNvSpPr/>
          <p:nvPr/>
        </p:nvSpPr>
        <p:spPr>
          <a:xfrm>
            <a:off x="1142524" y="3905607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Автоматическая генерация нормалей при их отсутствии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7556421" cy="877491"/>
          </a:xfrm>
          <a:prstGeom prst="roundRect">
            <a:avLst>
              <a:gd name="adj" fmla="val 16673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63310" y="4752618"/>
            <a:ext cx="121920" cy="877491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2" name="Text 9"/>
          <p:cNvSpPr/>
          <p:nvPr/>
        </p:nvSpPr>
        <p:spPr>
          <a:xfrm>
            <a:off x="1142524" y="5009912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Система освещения (Ambient, Diffuse, Specular)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856923"/>
            <a:ext cx="7556421" cy="877491"/>
          </a:xfrm>
          <a:prstGeom prst="roundRect">
            <a:avLst>
              <a:gd name="adj" fmla="val 16673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763310" y="5856923"/>
            <a:ext cx="121920" cy="877491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5" name="Text 12"/>
          <p:cNvSpPr/>
          <p:nvPr/>
        </p:nvSpPr>
        <p:spPr>
          <a:xfrm>
            <a:off x="1142524" y="6114217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Поддержка текстур и настройка материалов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5069" y="611862"/>
            <a:ext cx="6667381" cy="590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Интерактивное управление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265069" y="1486376"/>
            <a:ext cx="7586663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Наша система обеспечивает интуитивно понятное и гибкое взаимодействие с 3D-моделями, позволяя пользователям легко манипулировать объектами и исследовать их с разных ракурсов.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265069" y="2606397"/>
            <a:ext cx="7586663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Вращение модели: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Используйте левую кнопку мыши и перетаскивайте курсор для свободного вращения модели вокруг ее центральной оси. Это позволяет детально рассмотреть объект со всех сторон.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265069" y="3579733"/>
            <a:ext cx="7586663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Масштабирование: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Прокручивайте колесо мыши вверх или вниз для приближения или отдаления модели. Такой способ масштабирования помогает сфокусироваться на мелких деталях или получить общий обзор.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265069" y="4553069"/>
            <a:ext cx="758666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Горячие клавиши: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265069" y="4921568"/>
            <a:ext cx="7586663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</a:t>
            </a:r>
            <a:pPr algn="l" lvl="1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Быстрая загрузка новой модели. Нажмите 'W', чтобы открыть диалоговое окно выбора файла и импортировать новый 3D-объект в сцену.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265069" y="5894903"/>
            <a:ext cx="7586663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Escape</a:t>
            </a:r>
            <a:pPr algn="l" lvl="1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Выход из текущего режима или закрытие активного окна. Удобно для быстрого возврата к основному виду или завершения операции.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265069" y="7014924"/>
            <a:ext cx="758666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Эти базовые элементы управления делают взаимодействие с приложением максимально простым и эффективным.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82598"/>
            <a:ext cx="6701552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Результаты тестирования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93790" y="1835051"/>
            <a:ext cx="102037" cy="102037"/>
          </a:xfrm>
          <a:prstGeom prst="roundRect">
            <a:avLst>
              <a:gd name="adj" fmla="val 448073"/>
            </a:avLst>
          </a:prstGeom>
          <a:solidFill>
            <a:srgbClr val="4950BC"/>
          </a:solidFill>
          <a:ln/>
        </p:spPr>
      </p:sp>
      <p:sp>
        <p:nvSpPr>
          <p:cNvPr id="5" name="Text 2"/>
          <p:cNvSpPr/>
          <p:nvPr/>
        </p:nvSpPr>
        <p:spPr>
          <a:xfrm>
            <a:off x="1099899" y="1726644"/>
            <a:ext cx="7250311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✅</a:t>
            </a:r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Запуск программы: Без дефектов, стабильная работа</a:t>
            </a:r>
            <a:endParaRPr lang="en-US" sz="2000" dirty="0"/>
          </a:p>
        </p:txBody>
      </p:sp>
      <p:sp>
        <p:nvSpPr>
          <p:cNvPr id="6" name="Shape 3"/>
          <p:cNvSpPr/>
          <p:nvPr/>
        </p:nvSpPr>
        <p:spPr>
          <a:xfrm>
            <a:off x="793790" y="2881015"/>
            <a:ext cx="102037" cy="102037"/>
          </a:xfrm>
          <a:prstGeom prst="roundRect">
            <a:avLst>
              <a:gd name="adj" fmla="val 448073"/>
            </a:avLst>
          </a:prstGeom>
          <a:solidFill>
            <a:srgbClr val="4950BC"/>
          </a:solidFill>
          <a:ln/>
        </p:spPr>
      </p:sp>
      <p:sp>
        <p:nvSpPr>
          <p:cNvPr id="7" name="Text 4"/>
          <p:cNvSpPr/>
          <p:nvPr/>
        </p:nvSpPr>
        <p:spPr>
          <a:xfrm>
            <a:off x="1099899" y="2772608"/>
            <a:ext cx="689407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✅</a:t>
            </a:r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Загрузка моделей: Модели загружаются успешно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793790" y="3608130"/>
            <a:ext cx="102037" cy="102037"/>
          </a:xfrm>
          <a:prstGeom prst="roundRect">
            <a:avLst>
              <a:gd name="adj" fmla="val 448073"/>
            </a:avLst>
          </a:prstGeom>
          <a:solidFill>
            <a:srgbClr val="4950BC"/>
          </a:solidFill>
          <a:ln/>
        </p:spPr>
      </p:sp>
      <p:sp>
        <p:nvSpPr>
          <p:cNvPr id="9" name="Text 6"/>
          <p:cNvSpPr/>
          <p:nvPr/>
        </p:nvSpPr>
        <p:spPr>
          <a:xfrm>
            <a:off x="1099899" y="3499723"/>
            <a:ext cx="7250311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⚠️</a:t>
            </a:r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Отображение: Модель отображается за камерой (требует начального смещения)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793790" y="4654094"/>
            <a:ext cx="102037" cy="102037"/>
          </a:xfrm>
          <a:prstGeom prst="roundRect">
            <a:avLst>
              <a:gd name="adj" fmla="val 448073"/>
            </a:avLst>
          </a:prstGeom>
          <a:solidFill>
            <a:srgbClr val="4950BC"/>
          </a:solidFill>
          <a:ln/>
        </p:spPr>
      </p:sp>
      <p:sp>
        <p:nvSpPr>
          <p:cNvPr id="11" name="Text 8"/>
          <p:cNvSpPr/>
          <p:nvPr/>
        </p:nvSpPr>
        <p:spPr>
          <a:xfrm>
            <a:off x="1099899" y="4545687"/>
            <a:ext cx="7250311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✅</a:t>
            </a:r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Управление камерой: Без дефектов, плавное вращение и масштабирование</a:t>
            </a:r>
            <a:endParaRPr lang="en-US" sz="2000" dirty="0"/>
          </a:p>
        </p:txBody>
      </p:sp>
      <p:sp>
        <p:nvSpPr>
          <p:cNvPr id="12" name="Shape 9"/>
          <p:cNvSpPr/>
          <p:nvPr/>
        </p:nvSpPr>
        <p:spPr>
          <a:xfrm>
            <a:off x="793790" y="5700058"/>
            <a:ext cx="102037" cy="102037"/>
          </a:xfrm>
          <a:prstGeom prst="roundRect">
            <a:avLst>
              <a:gd name="adj" fmla="val 448073"/>
            </a:avLst>
          </a:prstGeom>
          <a:solidFill>
            <a:srgbClr val="4950BC"/>
          </a:solidFill>
          <a:ln/>
        </p:spPr>
      </p:sp>
      <p:sp>
        <p:nvSpPr>
          <p:cNvPr id="13" name="Text 10"/>
          <p:cNvSpPr/>
          <p:nvPr/>
        </p:nvSpPr>
        <p:spPr>
          <a:xfrm>
            <a:off x="1099899" y="5591651"/>
            <a:ext cx="6736675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✅</a:t>
            </a:r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Текстуры и материалы: Корректное применение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93790" y="6140053"/>
            <a:ext cx="7556421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Проведенное тестирование подтвердило стабильную работу основных компонентов системы. Выявлена одна незначительная проблема с начальным позиционированием камеры, которая легко решается пользователем.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0179"/>
            <a:ext cx="108669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Заключение и Перспективы Развития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2968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Заключение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13682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 успешно реализует базовый функционал 3D просмотрщика, предоставляя интуитивно понятный интерфейс для взаимодействия с 3D моделями.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02787"/>
            <a:ext cx="533804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Перспективы развития</a:t>
            </a:r>
            <a:endParaRPr lang="en-US" sz="3550" dirty="0"/>
          </a:p>
        </p:txBody>
      </p:sp>
      <p:sp>
        <p:nvSpPr>
          <p:cNvPr id="6" name="Text 4"/>
          <p:cNvSpPr/>
          <p:nvPr/>
        </p:nvSpPr>
        <p:spPr>
          <a:xfrm>
            <a:off x="793790" y="51099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Поддержка дополнительных форматов (FBX, 3DS)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521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Реализация сложных шейдеров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9943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Добавление анимации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4365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Создание редактора материалов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2025-10-29T09:39:09Z</dcterms:created>
  <dcterms:modified xsi:type="dcterms:W3CDTF">2025-10-29T09:39:09Z</dcterms:modified>
</cp:coreProperties>
</file>